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0" r:id="rId3"/>
    <p:sldId id="258" r:id="rId4"/>
    <p:sldId id="259" r:id="rId5"/>
  </p:sldIdLst>
  <p:sldSz cx="12192000" cy="6858000"/>
  <p:notesSz cx="6858000" cy="9144000"/>
  <p:defaultTextStyle>
    <a:defPPr>
      <a:defRPr lang="hu-H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106" d="100"/>
          <a:sy n="106" d="100"/>
        </p:scale>
        <p:origin x="228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jpg>
</file>

<file path=ppt/media/image2.jpg>
</file>

<file path=ppt/media/image3.jp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ím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F1E32221-CEBE-04FA-D03A-4F356BF7AD2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hu-HU"/>
              <a:t>Mintacím szerkesztése</a:t>
            </a:r>
          </a:p>
        </p:txBody>
      </p:sp>
      <p:sp>
        <p:nvSpPr>
          <p:cNvPr id="3" name="Alcím 2">
            <a:extLst>
              <a:ext uri="{FF2B5EF4-FFF2-40B4-BE49-F238E27FC236}">
                <a16:creationId xmlns:a16="http://schemas.microsoft.com/office/drawing/2014/main" id="{74071924-D4BF-D370-FEDF-A188CF7DE0B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hu-HU"/>
              <a:t>Kattintson ide az alcím mintájának szerkesztéséhez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26D9A907-267C-58ED-8FEC-99C0F0E14C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ADA17A-A0B1-4447-B76A-3CA23B0A7C18}" type="datetimeFigureOut">
              <a:rPr lang="hu-HU" smtClean="0"/>
              <a:t>2025. 04. 28.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EFA9B896-7BB6-19F6-2481-C198474F8A9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62998B09-AED0-9BC7-D106-D56FCF4D9D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4E199E-4F19-4BDD-AA4B-6A2C7A3B9D62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5788903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Cím és függőlege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DD55C614-4D97-75D8-1C2E-903966A1C4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Függőleges szöveg helye 2">
            <a:extLst>
              <a:ext uri="{FF2B5EF4-FFF2-40B4-BE49-F238E27FC236}">
                <a16:creationId xmlns:a16="http://schemas.microsoft.com/office/drawing/2014/main" id="{0F04AB01-396A-AB30-97D8-0565D650B72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0EFC1A33-9C7C-CBDF-1316-547F28E4BB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ADA17A-A0B1-4447-B76A-3CA23B0A7C18}" type="datetimeFigureOut">
              <a:rPr lang="hu-HU" smtClean="0"/>
              <a:t>2025. 04. 28.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A7909860-BA65-DF14-6925-1B827AD2C8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50A21EC7-D0B7-F66D-D234-EABF60CC0A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4E199E-4F19-4BDD-AA4B-6A2C7A3B9D62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80252748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Függőleges cím é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üggőleges cím 1">
            <a:extLst>
              <a:ext uri="{FF2B5EF4-FFF2-40B4-BE49-F238E27FC236}">
                <a16:creationId xmlns:a16="http://schemas.microsoft.com/office/drawing/2014/main" id="{C1455FE1-2C55-9CDD-0D8D-0496DC1A7A8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Függőleges szöveg helye 2">
            <a:extLst>
              <a:ext uri="{FF2B5EF4-FFF2-40B4-BE49-F238E27FC236}">
                <a16:creationId xmlns:a16="http://schemas.microsoft.com/office/drawing/2014/main" id="{FD1BE3F4-30D5-97ED-F59F-38A5E7D32E2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4E15382E-A9A9-D21D-2DE2-3E0794EB7E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ADA17A-A0B1-4447-B76A-3CA23B0A7C18}" type="datetimeFigureOut">
              <a:rPr lang="hu-HU" smtClean="0"/>
              <a:t>2025. 04. 28.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B06CDDF1-EABA-DD9D-B718-47F92B9976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89EF5661-C7E7-B4EB-B149-9B00866691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4E199E-4F19-4BDD-AA4B-6A2C7A3B9D62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0140710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ím és tartal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0A9A4CE2-B159-3B38-3650-2E38B43641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3AAA522D-103F-42B0-77D4-9C744D05F89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65A32DF6-517B-8485-66C2-70984C4665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ADA17A-A0B1-4447-B76A-3CA23B0A7C18}" type="datetimeFigureOut">
              <a:rPr lang="hu-HU" smtClean="0"/>
              <a:t>2025. 04. 28.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9B31C67C-E423-B015-D9C2-F7A985A62F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2EBBB43E-6C0D-83D8-EC52-5BE7A04AB4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4E199E-4F19-4BDD-AA4B-6A2C7A3B9D62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64462977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zakaszfejlé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0C3BC47D-B15A-48B8-5E33-377C6F6B95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hu-HU"/>
              <a:t>Mintacím szerkesztése</a:t>
            </a:r>
          </a:p>
        </p:txBody>
      </p:sp>
      <p:sp>
        <p:nvSpPr>
          <p:cNvPr id="3" name="Szöveg helye 2">
            <a:extLst>
              <a:ext uri="{FF2B5EF4-FFF2-40B4-BE49-F238E27FC236}">
                <a16:creationId xmlns:a16="http://schemas.microsoft.com/office/drawing/2014/main" id="{5CD51550-9271-F2C9-613C-BD7E025CBD9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D6D49116-85BD-1E4C-8231-4DA19AC952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ADA17A-A0B1-4447-B76A-3CA23B0A7C18}" type="datetimeFigureOut">
              <a:rPr lang="hu-HU" smtClean="0"/>
              <a:t>2025. 04. 28.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C735F9C5-5066-2B73-823E-9B7DE7AD2B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1AFC2D3B-41D7-3BDE-596D-5F93DA0C1A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4E199E-4F19-4BDD-AA4B-6A2C7A3B9D62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308856811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tartalomrész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9D3204DE-F8BC-D6D4-C591-762909321A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A962CAE4-B1C0-C501-BED3-080990A1996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Tartalom helye 3">
            <a:extLst>
              <a:ext uri="{FF2B5EF4-FFF2-40B4-BE49-F238E27FC236}">
                <a16:creationId xmlns:a16="http://schemas.microsoft.com/office/drawing/2014/main" id="{4D423C2F-C033-BF0E-6222-ACA7CC58F7C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5" name="Dátum helye 4">
            <a:extLst>
              <a:ext uri="{FF2B5EF4-FFF2-40B4-BE49-F238E27FC236}">
                <a16:creationId xmlns:a16="http://schemas.microsoft.com/office/drawing/2014/main" id="{9E75A287-9E90-A4A1-00BD-1D1A074DCA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ADA17A-A0B1-4447-B76A-3CA23B0A7C18}" type="datetimeFigureOut">
              <a:rPr lang="hu-HU" smtClean="0"/>
              <a:t>2025. 04. 28.</a:t>
            </a:fld>
            <a:endParaRPr lang="hu-HU"/>
          </a:p>
        </p:txBody>
      </p:sp>
      <p:sp>
        <p:nvSpPr>
          <p:cNvPr id="6" name="Élőláb helye 5">
            <a:extLst>
              <a:ext uri="{FF2B5EF4-FFF2-40B4-BE49-F238E27FC236}">
                <a16:creationId xmlns:a16="http://schemas.microsoft.com/office/drawing/2014/main" id="{3D3CD57F-0655-A6AD-6200-285E1F0471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Dia számának helye 6">
            <a:extLst>
              <a:ext uri="{FF2B5EF4-FFF2-40B4-BE49-F238E27FC236}">
                <a16:creationId xmlns:a16="http://schemas.microsoft.com/office/drawing/2014/main" id="{B2746D7B-D4D0-432A-1B88-EB1AFCAF6D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4E199E-4F19-4BDD-AA4B-6A2C7A3B9D62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0929695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Összehasonlítá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836F516C-B64E-E43C-E980-061CC9EBF0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Szöveg helye 2">
            <a:extLst>
              <a:ext uri="{FF2B5EF4-FFF2-40B4-BE49-F238E27FC236}">
                <a16:creationId xmlns:a16="http://schemas.microsoft.com/office/drawing/2014/main" id="{79EFBB46-6F96-AF71-C03E-3B352D0E4C6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Tartalom helye 3">
            <a:extLst>
              <a:ext uri="{FF2B5EF4-FFF2-40B4-BE49-F238E27FC236}">
                <a16:creationId xmlns:a16="http://schemas.microsoft.com/office/drawing/2014/main" id="{72206EEE-5210-7C57-2E41-2FBC32F73ED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5" name="Szöveg helye 4">
            <a:extLst>
              <a:ext uri="{FF2B5EF4-FFF2-40B4-BE49-F238E27FC236}">
                <a16:creationId xmlns:a16="http://schemas.microsoft.com/office/drawing/2014/main" id="{30DFF230-A0C1-D170-A3C3-83F4F7DEBAD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6" name="Tartalom helye 5">
            <a:extLst>
              <a:ext uri="{FF2B5EF4-FFF2-40B4-BE49-F238E27FC236}">
                <a16:creationId xmlns:a16="http://schemas.microsoft.com/office/drawing/2014/main" id="{1E94DB5A-CDBC-9AD1-98EA-9819FCB05D7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7" name="Dátum helye 6">
            <a:extLst>
              <a:ext uri="{FF2B5EF4-FFF2-40B4-BE49-F238E27FC236}">
                <a16:creationId xmlns:a16="http://schemas.microsoft.com/office/drawing/2014/main" id="{766669E7-2479-05F3-0868-9CCF76923B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ADA17A-A0B1-4447-B76A-3CA23B0A7C18}" type="datetimeFigureOut">
              <a:rPr lang="hu-HU" smtClean="0"/>
              <a:t>2025. 04. 28.</a:t>
            </a:fld>
            <a:endParaRPr lang="hu-HU"/>
          </a:p>
        </p:txBody>
      </p:sp>
      <p:sp>
        <p:nvSpPr>
          <p:cNvPr id="8" name="Élőláb helye 7">
            <a:extLst>
              <a:ext uri="{FF2B5EF4-FFF2-40B4-BE49-F238E27FC236}">
                <a16:creationId xmlns:a16="http://schemas.microsoft.com/office/drawing/2014/main" id="{873FA4F3-2083-6BAD-40CB-06E54936C4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9" name="Dia számának helye 8">
            <a:extLst>
              <a:ext uri="{FF2B5EF4-FFF2-40B4-BE49-F238E27FC236}">
                <a16:creationId xmlns:a16="http://schemas.microsoft.com/office/drawing/2014/main" id="{A0947862-283D-3AC7-58DF-989F3DB47E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4E199E-4F19-4BDD-AA4B-6A2C7A3B9D62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9567984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Csak cí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435991EB-B6C5-8135-3E8A-D6302349EA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Dátum helye 2">
            <a:extLst>
              <a:ext uri="{FF2B5EF4-FFF2-40B4-BE49-F238E27FC236}">
                <a16:creationId xmlns:a16="http://schemas.microsoft.com/office/drawing/2014/main" id="{22EDEED8-0E55-7638-E1C5-FBD3ED7C43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ADA17A-A0B1-4447-B76A-3CA23B0A7C18}" type="datetimeFigureOut">
              <a:rPr lang="hu-HU" smtClean="0"/>
              <a:t>2025. 04. 28.</a:t>
            </a:fld>
            <a:endParaRPr lang="hu-HU"/>
          </a:p>
        </p:txBody>
      </p:sp>
      <p:sp>
        <p:nvSpPr>
          <p:cNvPr id="4" name="Élőláb helye 3">
            <a:extLst>
              <a:ext uri="{FF2B5EF4-FFF2-40B4-BE49-F238E27FC236}">
                <a16:creationId xmlns:a16="http://schemas.microsoft.com/office/drawing/2014/main" id="{0C6D958F-64B8-9193-00A8-4AD1896B7B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5" name="Dia számának helye 4">
            <a:extLst>
              <a:ext uri="{FF2B5EF4-FFF2-40B4-BE49-F238E27FC236}">
                <a16:creationId xmlns:a16="http://schemas.microsoft.com/office/drawing/2014/main" id="{5B0E44D5-D65C-A3C5-BF85-897B429430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4E199E-4F19-4BDD-AA4B-6A2C7A3B9D62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7770281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Ü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átum helye 1">
            <a:extLst>
              <a:ext uri="{FF2B5EF4-FFF2-40B4-BE49-F238E27FC236}">
                <a16:creationId xmlns:a16="http://schemas.microsoft.com/office/drawing/2014/main" id="{A2E4A345-C793-4D00-931D-8D3A88D8BF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ADA17A-A0B1-4447-B76A-3CA23B0A7C18}" type="datetimeFigureOut">
              <a:rPr lang="hu-HU" smtClean="0"/>
              <a:t>2025. 04. 28.</a:t>
            </a:fld>
            <a:endParaRPr lang="hu-HU"/>
          </a:p>
        </p:txBody>
      </p:sp>
      <p:sp>
        <p:nvSpPr>
          <p:cNvPr id="3" name="Élőláb helye 2">
            <a:extLst>
              <a:ext uri="{FF2B5EF4-FFF2-40B4-BE49-F238E27FC236}">
                <a16:creationId xmlns:a16="http://schemas.microsoft.com/office/drawing/2014/main" id="{22FAF2C8-1486-C058-43DA-59DDC1BED1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4" name="Dia számának helye 3">
            <a:extLst>
              <a:ext uri="{FF2B5EF4-FFF2-40B4-BE49-F238E27FC236}">
                <a16:creationId xmlns:a16="http://schemas.microsoft.com/office/drawing/2014/main" id="{43751F4E-71EB-392D-8D3B-BCCDD80950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4E199E-4F19-4BDD-AA4B-6A2C7A3B9D62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6225206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Tartalomrész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EE2B1A5A-72C0-ED7A-6122-42C8BD17D4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u-HU"/>
              <a:t>Mintacím szerkesztése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27228F81-8FB0-D6EF-E6C5-FBCBE54C4CC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Szöveg helye 3">
            <a:extLst>
              <a:ext uri="{FF2B5EF4-FFF2-40B4-BE49-F238E27FC236}">
                <a16:creationId xmlns:a16="http://schemas.microsoft.com/office/drawing/2014/main" id="{B236B18F-F233-0F5F-D385-0B2FAF2ED20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átum helye 4">
            <a:extLst>
              <a:ext uri="{FF2B5EF4-FFF2-40B4-BE49-F238E27FC236}">
                <a16:creationId xmlns:a16="http://schemas.microsoft.com/office/drawing/2014/main" id="{9E894ADB-D728-1D0A-A7C8-2EDC9EA98B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ADA17A-A0B1-4447-B76A-3CA23B0A7C18}" type="datetimeFigureOut">
              <a:rPr lang="hu-HU" smtClean="0"/>
              <a:t>2025. 04. 28.</a:t>
            </a:fld>
            <a:endParaRPr lang="hu-HU"/>
          </a:p>
        </p:txBody>
      </p:sp>
      <p:sp>
        <p:nvSpPr>
          <p:cNvPr id="6" name="Élőláb helye 5">
            <a:extLst>
              <a:ext uri="{FF2B5EF4-FFF2-40B4-BE49-F238E27FC236}">
                <a16:creationId xmlns:a16="http://schemas.microsoft.com/office/drawing/2014/main" id="{AA7956F3-917E-ABD7-77BA-062240236B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Dia számának helye 6">
            <a:extLst>
              <a:ext uri="{FF2B5EF4-FFF2-40B4-BE49-F238E27FC236}">
                <a16:creationId xmlns:a16="http://schemas.microsoft.com/office/drawing/2014/main" id="{F1B8DBE2-449D-B381-D62D-F717CC9557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4E199E-4F19-4BDD-AA4B-6A2C7A3B9D62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411854895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Kép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C61AABFC-FB9C-C0DA-C25D-0639EA4C2C2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u-HU"/>
              <a:t>Mintacím szerkesztése</a:t>
            </a:r>
          </a:p>
        </p:txBody>
      </p:sp>
      <p:sp>
        <p:nvSpPr>
          <p:cNvPr id="3" name="Kép helye 2">
            <a:extLst>
              <a:ext uri="{FF2B5EF4-FFF2-40B4-BE49-F238E27FC236}">
                <a16:creationId xmlns:a16="http://schemas.microsoft.com/office/drawing/2014/main" id="{37F4028F-6E4F-214F-1E5E-02459C02A46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hu-HU"/>
          </a:p>
        </p:txBody>
      </p:sp>
      <p:sp>
        <p:nvSpPr>
          <p:cNvPr id="4" name="Szöveg helye 3">
            <a:extLst>
              <a:ext uri="{FF2B5EF4-FFF2-40B4-BE49-F238E27FC236}">
                <a16:creationId xmlns:a16="http://schemas.microsoft.com/office/drawing/2014/main" id="{B4AC9CFD-FBC0-2DEA-28CF-8FD2073F460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átum helye 4">
            <a:extLst>
              <a:ext uri="{FF2B5EF4-FFF2-40B4-BE49-F238E27FC236}">
                <a16:creationId xmlns:a16="http://schemas.microsoft.com/office/drawing/2014/main" id="{BCF43580-A49B-D00F-E176-1D9F14844B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ADA17A-A0B1-4447-B76A-3CA23B0A7C18}" type="datetimeFigureOut">
              <a:rPr lang="hu-HU" smtClean="0"/>
              <a:t>2025. 04. 28.</a:t>
            </a:fld>
            <a:endParaRPr lang="hu-HU"/>
          </a:p>
        </p:txBody>
      </p:sp>
      <p:sp>
        <p:nvSpPr>
          <p:cNvPr id="6" name="Élőláb helye 5">
            <a:extLst>
              <a:ext uri="{FF2B5EF4-FFF2-40B4-BE49-F238E27FC236}">
                <a16:creationId xmlns:a16="http://schemas.microsoft.com/office/drawing/2014/main" id="{D35A8E3A-5B6D-3084-5B6E-A4E859AE99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u-HU"/>
          </a:p>
        </p:txBody>
      </p:sp>
      <p:sp>
        <p:nvSpPr>
          <p:cNvPr id="7" name="Dia számának helye 6">
            <a:extLst>
              <a:ext uri="{FF2B5EF4-FFF2-40B4-BE49-F238E27FC236}">
                <a16:creationId xmlns:a16="http://schemas.microsoft.com/office/drawing/2014/main" id="{31A0F470-F9E6-3A16-B652-C67AAB4B55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4E199E-4F19-4BDD-AA4B-6A2C7A3B9D62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43115836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helye 1">
            <a:extLst>
              <a:ext uri="{FF2B5EF4-FFF2-40B4-BE49-F238E27FC236}">
                <a16:creationId xmlns:a16="http://schemas.microsoft.com/office/drawing/2014/main" id="{38D90011-51EA-24A9-E510-66F0725C69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hu-HU"/>
              <a:t>Mintacím szerkesztése</a:t>
            </a:r>
          </a:p>
        </p:txBody>
      </p:sp>
      <p:sp>
        <p:nvSpPr>
          <p:cNvPr id="3" name="Szöveg helye 2">
            <a:extLst>
              <a:ext uri="{FF2B5EF4-FFF2-40B4-BE49-F238E27FC236}">
                <a16:creationId xmlns:a16="http://schemas.microsoft.com/office/drawing/2014/main" id="{C9EE7BAD-888E-C988-2A03-744ADC7267C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6D6F1EF3-7A9E-8819-AB6D-88247CA69A0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5EADA17A-A0B1-4447-B76A-3CA23B0A7C18}" type="datetimeFigureOut">
              <a:rPr lang="hu-HU" smtClean="0"/>
              <a:t>2025. 04. 28.</a:t>
            </a:fld>
            <a:endParaRPr lang="hu-HU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78D15C45-A32A-F1BC-1120-0C7E0CB8E08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hu-HU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B199AA9D-267B-9756-0965-FB5517179A2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184E199E-4F19-4BDD-AA4B-6A2C7A3B9D62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1306866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hu-H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4.png"/><Relationship Id="rId4" Type="http://schemas.openxmlformats.org/officeDocument/2006/relationships/image" Target="../media/image3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Kép 4" descr="A képen minta, Szimmetria, művészet, Téglalap látható">
            <a:extLst>
              <a:ext uri="{FF2B5EF4-FFF2-40B4-BE49-F238E27FC236}">
                <a16:creationId xmlns:a16="http://schemas.microsoft.com/office/drawing/2014/main" id="{A67DFD6F-9E1D-CCBA-EE4A-8925B30DC9A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0295"/>
            <a:ext cx="12192001" cy="6868295"/>
          </a:xfrm>
          <a:prstGeom prst="rect">
            <a:avLst/>
          </a:prstGeom>
        </p:spPr>
      </p:pic>
      <p:sp>
        <p:nvSpPr>
          <p:cNvPr id="2" name="Cím 1">
            <a:extLst>
              <a:ext uri="{FF2B5EF4-FFF2-40B4-BE49-F238E27FC236}">
                <a16:creationId xmlns:a16="http://schemas.microsoft.com/office/drawing/2014/main" id="{AF769A4C-7BDF-4D6D-7E74-93EDE96A96A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89711" y="1122363"/>
            <a:ext cx="11615595" cy="2387600"/>
          </a:xfrm>
        </p:spPr>
        <p:txBody>
          <a:bodyPr>
            <a:normAutofit/>
          </a:bodyPr>
          <a:lstStyle/>
          <a:p>
            <a:r>
              <a:rPr lang="hu-HU" sz="115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WP Black" panose="020B0A02040504020203" pitchFamily="34" charset="0"/>
              </a:rPr>
              <a:t>Exodia</a:t>
            </a:r>
            <a:r>
              <a:rPr lang="hu-HU" sz="115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WP Black" panose="020B0A02040504020203" pitchFamily="34" charset="0"/>
              </a:rPr>
              <a:t> Szökése</a:t>
            </a:r>
          </a:p>
        </p:txBody>
      </p:sp>
      <p:sp>
        <p:nvSpPr>
          <p:cNvPr id="3" name="Alcím 2">
            <a:extLst>
              <a:ext uri="{FF2B5EF4-FFF2-40B4-BE49-F238E27FC236}">
                <a16:creationId xmlns:a16="http://schemas.microsoft.com/office/drawing/2014/main" id="{0C85D311-A50E-B371-7613-E7C520F024B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hu-HU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WP Black" panose="020B0A02040504020203" pitchFamily="34" charset="0"/>
              </a:rPr>
              <a:t>Készítette: Kuik-Filep Roland</a:t>
            </a:r>
          </a:p>
        </p:txBody>
      </p:sp>
    </p:spTree>
    <p:extLst>
      <p:ext uri="{BB962C8B-B14F-4D97-AF65-F5344CB8AC3E}">
        <p14:creationId xmlns:p14="http://schemas.microsoft.com/office/powerpoint/2010/main" val="3474761255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A082C77-4DCC-F034-A601-4C7E9092EF9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Kép 2" descr="A képen minta, Szimmetria, művészet, Téglalap látható&#10;&#10;Előfordulhat, hogy a mesterséges intelligencia által létrehozott tartalom helytelen.">
            <a:extLst>
              <a:ext uri="{FF2B5EF4-FFF2-40B4-BE49-F238E27FC236}">
                <a16:creationId xmlns:a16="http://schemas.microsoft.com/office/drawing/2014/main" id="{7D559914-64FB-2368-C82B-4E69F634AFF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3996"/>
            <a:ext cx="12192000" cy="6871996"/>
          </a:xfrm>
          <a:prstGeom prst="rect">
            <a:avLst/>
          </a:prstGeom>
        </p:spPr>
      </p:pic>
      <p:sp>
        <p:nvSpPr>
          <p:cNvPr id="2" name="Szövegdoboz 1">
            <a:extLst>
              <a:ext uri="{FF2B5EF4-FFF2-40B4-BE49-F238E27FC236}">
                <a16:creationId xmlns:a16="http://schemas.microsoft.com/office/drawing/2014/main" id="{3BD30C05-2F91-932D-13AA-FD88792EB745}"/>
              </a:ext>
            </a:extLst>
          </p:cNvPr>
          <p:cNvSpPr txBox="1"/>
          <p:nvPr/>
        </p:nvSpPr>
        <p:spPr>
          <a:xfrm>
            <a:off x="2528934" y="130860"/>
            <a:ext cx="713413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hu-HU" sz="4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WP Black" panose="020B0A02040504020203" pitchFamily="34" charset="0"/>
              </a:rPr>
              <a:t>A történetről</a:t>
            </a:r>
          </a:p>
        </p:txBody>
      </p:sp>
      <p:sp>
        <p:nvSpPr>
          <p:cNvPr id="4" name="Szövegdoboz 3">
            <a:extLst>
              <a:ext uri="{FF2B5EF4-FFF2-40B4-BE49-F238E27FC236}">
                <a16:creationId xmlns:a16="http://schemas.microsoft.com/office/drawing/2014/main" id="{44533A7D-F2C2-F9C2-5BF5-C0C345ABAF58}"/>
              </a:ext>
            </a:extLst>
          </p:cNvPr>
          <p:cNvSpPr txBox="1"/>
          <p:nvPr/>
        </p:nvSpPr>
        <p:spPr>
          <a:xfrm>
            <a:off x="271604" y="1083055"/>
            <a:ext cx="7948943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22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WP Black" panose="020B0A02040504020203" pitchFamily="34" charset="0"/>
              </a:rPr>
              <a:t>A történet a 2025-ben készült a The </a:t>
            </a:r>
            <a:r>
              <a:rPr lang="hu-HU" sz="22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WP Black" panose="020B0A02040504020203" pitchFamily="34" charset="0"/>
              </a:rPr>
              <a:t>Unstoppable</a:t>
            </a:r>
            <a:r>
              <a:rPr lang="hu-HU" sz="22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WP Black" panose="020B0A02040504020203" pitchFamily="34" charset="0"/>
              </a:rPr>
              <a:t> </a:t>
            </a:r>
            <a:r>
              <a:rPr lang="hu-HU" sz="22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WP Black" panose="020B0A02040504020203" pitchFamily="34" charset="0"/>
              </a:rPr>
              <a:t>Exodia</a:t>
            </a:r>
            <a:r>
              <a:rPr lang="hu-HU" sz="22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WP Black" panose="020B0A02040504020203" pitchFamily="34" charset="0"/>
              </a:rPr>
              <a:t> </a:t>
            </a:r>
            <a:r>
              <a:rPr lang="hu-HU" sz="22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WP Black" panose="020B0A02040504020203" pitchFamily="34" charset="0"/>
              </a:rPr>
              <a:t>Incarnate-ről</a:t>
            </a:r>
            <a:r>
              <a:rPr lang="hu-HU" sz="22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WP Black" panose="020B0A02040504020203" pitchFamily="34" charset="0"/>
              </a:rPr>
              <a:t> és a Millenniumi szörnyekről szól, amit a </a:t>
            </a:r>
            <a:r>
              <a:rPr lang="hu-HU" sz="22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WP Black" panose="020B0A02040504020203" pitchFamily="34" charset="0"/>
              </a:rPr>
              <a:t>Konami</a:t>
            </a:r>
            <a:r>
              <a:rPr lang="hu-HU" sz="22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WP Black" panose="020B0A02040504020203" pitchFamily="34" charset="0"/>
              </a:rPr>
              <a:t>, </a:t>
            </a:r>
            <a:r>
              <a:rPr lang="hu-HU" sz="22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WP Black" panose="020B0A02040504020203" pitchFamily="34" charset="0"/>
              </a:rPr>
              <a:t>Yugioh</a:t>
            </a:r>
            <a:r>
              <a:rPr lang="hu-HU" sz="22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WP Black" panose="020B0A02040504020203" pitchFamily="34" charset="0"/>
              </a:rPr>
              <a:t> </a:t>
            </a:r>
            <a:r>
              <a:rPr lang="hu-HU" sz="22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WP Black" panose="020B0A02040504020203" pitchFamily="34" charset="0"/>
              </a:rPr>
              <a:t>Trading</a:t>
            </a:r>
            <a:r>
              <a:rPr lang="hu-HU" sz="22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WP Black" panose="020B0A02040504020203" pitchFamily="34" charset="0"/>
              </a:rPr>
              <a:t> </a:t>
            </a:r>
            <a:r>
              <a:rPr lang="hu-HU" sz="22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WP Black" panose="020B0A02040504020203" pitchFamily="34" charset="0"/>
              </a:rPr>
              <a:t>Card-ból</a:t>
            </a:r>
            <a:r>
              <a:rPr lang="hu-HU" sz="22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WP Black" panose="020B0A02040504020203" pitchFamily="34" charset="0"/>
              </a:rPr>
              <a:t> származik.</a:t>
            </a:r>
          </a:p>
          <a:p>
            <a:r>
              <a:rPr lang="hu-HU" sz="22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WP Black" panose="020B0A02040504020203" pitchFamily="34" charset="0"/>
              </a:rPr>
              <a:t> A történet arról szól, hogy egy kutatáson vagy ahol találsz egy </a:t>
            </a:r>
            <a:r>
              <a:rPr lang="hu-HU" sz="22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WP Black" panose="020B0A02040504020203" pitchFamily="34" charset="0"/>
              </a:rPr>
              <a:t>Ankh</a:t>
            </a:r>
            <a:r>
              <a:rPr lang="hu-HU" sz="22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WP Black" panose="020B0A02040504020203" pitchFamily="34" charset="0"/>
              </a:rPr>
              <a:t>-ot, ami elvisz egy sárkányhoz aki elküld egy küldetésre ahol megkell mentened a mesterét. Utad közben találkozol a piramis többi rabjaival és őreivel. Célodat végül eléred ha jól választasz, de ha nem vigyázol utol ér a vég. </a:t>
            </a:r>
          </a:p>
        </p:txBody>
      </p:sp>
      <p:pic>
        <p:nvPicPr>
          <p:cNvPr id="6" name="Kép 5" descr="A képen Betűtípus, szöveg, Grafika, embléma látható">
            <a:extLst>
              <a:ext uri="{FF2B5EF4-FFF2-40B4-BE49-F238E27FC236}">
                <a16:creationId xmlns:a16="http://schemas.microsoft.com/office/drawing/2014/main" id="{B4F117B8-A269-F851-76BB-EF001699AB6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63343" y="1130000"/>
            <a:ext cx="3038192" cy="1708983"/>
          </a:xfrm>
          <a:prstGeom prst="rect">
            <a:avLst/>
          </a:prstGeom>
        </p:spPr>
      </p:pic>
      <p:pic>
        <p:nvPicPr>
          <p:cNvPr id="8" name="Kép 7" descr="A képen szöveg, Betűtípus, Grafika, Grafikus tervezés látható">
            <a:extLst>
              <a:ext uri="{FF2B5EF4-FFF2-40B4-BE49-F238E27FC236}">
                <a16:creationId xmlns:a16="http://schemas.microsoft.com/office/drawing/2014/main" id="{191A4D94-8CE0-6496-6C97-DC9DF94C7F6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63344" y="2838983"/>
            <a:ext cx="3038191" cy="1708983"/>
          </a:xfrm>
          <a:prstGeom prst="rect">
            <a:avLst/>
          </a:prstGeom>
        </p:spPr>
      </p:pic>
      <p:pic>
        <p:nvPicPr>
          <p:cNvPr id="14" name="Kép 13" descr="A képen képernyőkép, rajzfilm, művészet látható&#10;&#10;Előfordulhat, hogy a mesterséges intelligencia által létrehozott tartalom helytelen.">
            <a:extLst>
              <a:ext uri="{FF2B5EF4-FFF2-40B4-BE49-F238E27FC236}">
                <a16:creationId xmlns:a16="http://schemas.microsoft.com/office/drawing/2014/main" id="{C8A56F1B-E39C-3849-9045-2018AB29052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1460" y="4916032"/>
            <a:ext cx="10494448" cy="16253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0646932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7" dur="2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0" dur="2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3" dur="2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Kép 2" descr="A képen minta, Szimmetria, művészet, Téglalap látható&#10;&#10;Előfordulhat, hogy a mesterséges intelligencia által létrehozott tartalom helytelen.">
            <a:extLst>
              <a:ext uri="{FF2B5EF4-FFF2-40B4-BE49-F238E27FC236}">
                <a16:creationId xmlns:a16="http://schemas.microsoft.com/office/drawing/2014/main" id="{954FB01D-B577-F245-58D6-A1721B487CB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71996"/>
          </a:xfrm>
          <a:prstGeom prst="rect">
            <a:avLst/>
          </a:prstGeom>
        </p:spPr>
      </p:pic>
      <p:sp>
        <p:nvSpPr>
          <p:cNvPr id="5" name="Szövegdoboz 4">
            <a:extLst>
              <a:ext uri="{FF2B5EF4-FFF2-40B4-BE49-F238E27FC236}">
                <a16:creationId xmlns:a16="http://schemas.microsoft.com/office/drawing/2014/main" id="{73CD5D43-F01D-DA99-7010-2D4389234369}"/>
              </a:ext>
            </a:extLst>
          </p:cNvPr>
          <p:cNvSpPr txBox="1"/>
          <p:nvPr/>
        </p:nvSpPr>
        <p:spPr>
          <a:xfrm>
            <a:off x="2053627" y="156482"/>
            <a:ext cx="808474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hu-HU" sz="40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WP Black" panose="020B0A02040504020203" pitchFamily="34" charset="0"/>
              </a:rPr>
              <a:t>A készítése</a:t>
            </a:r>
          </a:p>
        </p:txBody>
      </p:sp>
      <p:sp>
        <p:nvSpPr>
          <p:cNvPr id="6" name="Szövegdoboz 5">
            <a:extLst>
              <a:ext uri="{FF2B5EF4-FFF2-40B4-BE49-F238E27FC236}">
                <a16:creationId xmlns:a16="http://schemas.microsoft.com/office/drawing/2014/main" id="{92ADD04E-B66B-432B-9AD8-68D72F3AD3E6}"/>
              </a:ext>
            </a:extLst>
          </p:cNvPr>
          <p:cNvSpPr txBox="1"/>
          <p:nvPr/>
        </p:nvSpPr>
        <p:spPr>
          <a:xfrm>
            <a:off x="461729" y="1140737"/>
            <a:ext cx="3711920" cy="48320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22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WP Black" panose="020B0A02040504020203" pitchFamily="34" charset="0"/>
              </a:rPr>
              <a:t>A készítése </a:t>
            </a:r>
            <a:r>
              <a:rPr lang="hu-HU" sz="22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WP Black" panose="020B0A02040504020203" pitchFamily="34" charset="0"/>
              </a:rPr>
              <a:t>kb</a:t>
            </a:r>
            <a:r>
              <a:rPr lang="hu-HU" sz="22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WP Black" panose="020B0A02040504020203" pitchFamily="34" charset="0"/>
              </a:rPr>
              <a:t> 7 órába telt az elkészítése. Ebben benne van a történet írás, a képek össze gyűjtése és a kódolás. A történet írásakor a kedvenc kártya játékomról a </a:t>
            </a:r>
            <a:r>
              <a:rPr lang="hu-HU" sz="22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WP Black" panose="020B0A02040504020203" pitchFamily="34" charset="0"/>
              </a:rPr>
              <a:t>yugioh-ról</a:t>
            </a:r>
            <a:r>
              <a:rPr lang="hu-HU" sz="22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WP Black" panose="020B0A02040504020203" pitchFamily="34" charset="0"/>
              </a:rPr>
              <a:t> készítettem és a mostanában </a:t>
            </a:r>
            <a:r>
              <a:rPr lang="hu-HU" sz="22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WP Black" panose="020B0A02040504020203" pitchFamily="34" charset="0"/>
              </a:rPr>
              <a:t>meta</a:t>
            </a:r>
            <a:r>
              <a:rPr lang="hu-HU" sz="22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WP Black" panose="020B0A02040504020203" pitchFamily="34" charset="0"/>
              </a:rPr>
              <a:t> (legjobb paklik közé tartozik most) a felfejlesztett </a:t>
            </a:r>
            <a:r>
              <a:rPr lang="hu-HU" sz="2200" b="1" dirty="0" err="1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WP Black" panose="020B0A02040504020203" pitchFamily="34" charset="0"/>
              </a:rPr>
              <a:t>Exodiáról</a:t>
            </a:r>
            <a:r>
              <a:rPr lang="hu-HU" sz="22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WP Black" panose="020B0A02040504020203" pitchFamily="34" charset="0"/>
              </a:rPr>
              <a:t> írtam.</a:t>
            </a:r>
          </a:p>
        </p:txBody>
      </p:sp>
      <p:pic>
        <p:nvPicPr>
          <p:cNvPr id="8" name="Kép 7" descr="A képen szöveg, poszter, rajzfilm, Gyűjtögetős kártyajáték látható&#10;&#10;Előfordulhat, hogy a mesterséges intelligencia által létrehozott tartalom helytelen.">
            <a:extLst>
              <a:ext uri="{FF2B5EF4-FFF2-40B4-BE49-F238E27FC236}">
                <a16:creationId xmlns:a16="http://schemas.microsoft.com/office/drawing/2014/main" id="{23856FEE-F477-7971-7F97-D4ADB36B5A9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71984" y="1322027"/>
            <a:ext cx="2891408" cy="4233353"/>
          </a:xfrm>
          <a:prstGeom prst="rect">
            <a:avLst/>
          </a:prstGeom>
        </p:spPr>
      </p:pic>
      <p:pic>
        <p:nvPicPr>
          <p:cNvPr id="10" name="Kép 9" descr="A képen fikció, rajzfilm, szöveg, Kitalált szereplő látható&#10;&#10;Előfordulhat, hogy a mesterséges intelligencia által létrehozott tartalom helytelen.">
            <a:extLst>
              <a:ext uri="{FF2B5EF4-FFF2-40B4-BE49-F238E27FC236}">
                <a16:creationId xmlns:a16="http://schemas.microsoft.com/office/drawing/2014/main" id="{8C03B6B8-DF88-5329-8661-4CB2D1E1EFE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3649" y="1322027"/>
            <a:ext cx="4500101" cy="42279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2904460"/>
      </p:ext>
    </p:extLst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7" dur="2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0" dur="2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Kép 4">
            <a:extLst>
              <a:ext uri="{FF2B5EF4-FFF2-40B4-BE49-F238E27FC236}">
                <a16:creationId xmlns:a16="http://schemas.microsoft.com/office/drawing/2014/main" id="{4F3095E5-DB9B-186E-7E0B-B3F76EE0DC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Szövegdoboz 5">
            <a:extLst>
              <a:ext uri="{FF2B5EF4-FFF2-40B4-BE49-F238E27FC236}">
                <a16:creationId xmlns:a16="http://schemas.microsoft.com/office/drawing/2014/main" id="{59079550-D8DC-B7F1-6EBC-F824D40D4CC6}"/>
              </a:ext>
            </a:extLst>
          </p:cNvPr>
          <p:cNvSpPr txBox="1"/>
          <p:nvPr/>
        </p:nvSpPr>
        <p:spPr>
          <a:xfrm>
            <a:off x="3786612" y="5169529"/>
            <a:ext cx="4618776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hu-HU" sz="32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goe WP Black" panose="020B0A02040504020203" pitchFamily="34" charset="0"/>
              </a:rPr>
              <a:t>Köszönöm a figyelmet</a:t>
            </a:r>
          </a:p>
        </p:txBody>
      </p:sp>
    </p:spTree>
    <p:extLst>
      <p:ext uri="{BB962C8B-B14F-4D97-AF65-F5344CB8AC3E}">
        <p14:creationId xmlns:p14="http://schemas.microsoft.com/office/powerpoint/2010/main" val="320430331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</p:sld>
</file>

<file path=ppt/theme/theme1.xml><?xml version="1.0" encoding="utf-8"?>
<a:theme xmlns:a="http://schemas.openxmlformats.org/drawingml/2006/main" name="Office-téma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118</TotalTime>
  <Words>143</Words>
  <Application>Microsoft Office PowerPoint</Application>
  <PresentationFormat>Szélesvásznú</PresentationFormat>
  <Paragraphs>8</Paragraphs>
  <Slides>4</Slides>
  <Notes>0</Notes>
  <HiddenSlides>0</HiddenSlides>
  <MMClips>0</MMClips>
  <ScaleCrop>false</ScaleCrop>
  <HeadingPairs>
    <vt:vector size="6" baseType="variant">
      <vt:variant>
        <vt:lpstr>Használt betűtípusok</vt:lpstr>
      </vt:variant>
      <vt:variant>
        <vt:i4>4</vt:i4>
      </vt:variant>
      <vt:variant>
        <vt:lpstr>Téma</vt:lpstr>
      </vt:variant>
      <vt:variant>
        <vt:i4>1</vt:i4>
      </vt:variant>
      <vt:variant>
        <vt:lpstr>Diacímek</vt:lpstr>
      </vt:variant>
      <vt:variant>
        <vt:i4>4</vt:i4>
      </vt:variant>
    </vt:vector>
  </HeadingPairs>
  <TitlesOfParts>
    <vt:vector size="9" baseType="lpstr">
      <vt:lpstr>Aptos</vt:lpstr>
      <vt:lpstr>Aptos Display</vt:lpstr>
      <vt:lpstr>Arial</vt:lpstr>
      <vt:lpstr>Segoe WP Black</vt:lpstr>
      <vt:lpstr>Office-téma</vt:lpstr>
      <vt:lpstr>Exodia Szökése</vt:lpstr>
      <vt:lpstr>PowerPoint-bemutató</vt:lpstr>
      <vt:lpstr>PowerPoint-bemutató</vt:lpstr>
      <vt:lpstr>PowerPoint-bemutató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Roland Kuik-Filep</dc:creator>
  <cp:lastModifiedBy>Roland Kuik-Filep</cp:lastModifiedBy>
  <cp:revision>2</cp:revision>
  <dcterms:created xsi:type="dcterms:W3CDTF">2025-04-28T14:10:55Z</dcterms:created>
  <dcterms:modified xsi:type="dcterms:W3CDTF">2025-04-28T16:09:20Z</dcterms:modified>
</cp:coreProperties>
</file>

<file path=docProps/thumbnail.jpeg>
</file>